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8288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0" b="1">
                <a:solidFill>
                  <a:srgbClr val="22C55E"/>
                </a:solidFill>
              </a:defRPr>
            </a:pPr>
            <a:r>
              <a:t>TimKu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2004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FFFFFF"/>
                </a:solidFill>
              </a:defRPr>
            </a:pPr>
            <a:r>
              <a:t>Tim AI Dedicated di Server Anda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5720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2525B"/>
                </a:solidFill>
              </a:defRPr>
            </a:pPr>
            <a:r>
              <a:t>Jasa setup &amp; kelola tim AI lengkap di VPS dedicated perusahaan Anda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Masalahnya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2525B"/>
                </a:solidFill>
              </a:defRPr>
            </a:pPr>
            <a:r>
              <a:t>Digital agency menghadapi tantangan yang sama: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860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Biaya operasional membengkak — setiap klien baru = perlu hire orang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017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Scale lambat — dapat 5 klien baru tapi tim tidak cukup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4904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Kualitas tidak konsisten — hasil kerja tergantung siapa yang mengerjakan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4805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Data bercampur di SaaS shared — risiko keamanan &amp; compliance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Solusinya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2525B"/>
                </a:solidFill>
              </a:defRPr>
            </a:pPr>
            <a:r>
              <a:t>Tim AI dedicated di server Anda — bukan SaaS shared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860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2C55E"/>
                </a:solidFill>
              </a:defRPr>
            </a:pPr>
            <a:r>
              <a:t>🔒 Data Tidak Bercampur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6517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VPS dedicated untuk perusahaan Anda saja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1089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2C55E"/>
                </a:solidFill>
              </a:defRPr>
            </a:pPr>
            <a:r>
              <a:t>📊 Monitoring Real-time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4747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Dashboard live untuk tracking produktivitas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9319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2C55E"/>
                </a:solidFill>
              </a:defRPr>
            </a:pPr>
            <a:r>
              <a:t>💬 Delegate via Chat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2976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Kirim tugas lewat chat atau Telegram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7548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2C55E"/>
                </a:solidFill>
              </a:defRPr>
            </a:pPr>
            <a:r>
              <a:t>👥 HR &amp; Rekrutmen 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51206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Tambah/ubah AI worker sesuai kebutuhan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5778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2C55E"/>
                </a:solidFill>
              </a:defRPr>
            </a:pPr>
            <a:r>
              <a:t>📱 Akses dari Mana Saja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Dashboard responsive + PWA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Cara Kerja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2525B"/>
                </a:solidFill>
              </a:defRPr>
            </a:pPr>
            <a:r>
              <a:t>Dari konsultasi sampai tim AI bekerja: 1-2 hari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C55E"/>
                </a:solidFill>
              </a:defRPr>
            </a:pPr>
            <a:r>
              <a:t>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432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9090B"/>
                </a:solidFill>
              </a:defRPr>
            </a:pPr>
            <a:r>
              <a:t>Konsultasi Gratis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Diskusikan kebutuhan agency Anda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74720" y="22860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C55E"/>
                </a:solidFill>
              </a:defRPr>
            </a:pPr>
            <a:r>
              <a:t>Step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27432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9090B"/>
                </a:solidFill>
              </a:defRPr>
            </a:pPr>
            <a:r>
              <a:t>Setup VPS &amp; TimKu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0" y="320040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Provisioning VPS + konfigurasi AI workers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22860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C55E"/>
                </a:solidFill>
              </a:defRPr>
            </a:pPr>
            <a:r>
              <a:t>Step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432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9090B"/>
                </a:solidFill>
              </a:defRPr>
            </a:pPr>
            <a:r>
              <a:t>Training Tim Anda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Sesi onboarding 2 jam via Zoom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0" y="22860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22C55E"/>
                </a:solidFill>
              </a:defRPr>
            </a:pPr>
            <a:r>
              <a:t>Step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2743200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9090B"/>
                </a:solidFill>
              </a:defRPr>
            </a:pPr>
            <a:r>
              <a:t>Go Live &amp; Monitor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3200400"/>
            <a:ext cx="2286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Tim AI mulai bekerja, kami monitor 24/7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Kenapa Dedicated VPS?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2525B"/>
                </a:solidFill>
              </a:defRPr>
            </a:pPr>
            <a:r>
              <a:t>Bukan SaaS shared — ini infrastruktur Anda sendiri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860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Privasi &amp; Keamanan — Data klien tidak pernah keluar dari VPS 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017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Performa Konsisten — Tidak ada noisy neighbor yang bikin system lambat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4904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Scalable — Upgrade VPS saja kalau butuh lebih banyak AI worker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4805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Cost Transparan — Anda lihat langsung biaya VPS, no hidden markup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Investasi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2525B"/>
                </a:solidFill>
              </a:defRPr>
            </a:pPr>
            <a:r>
              <a:t>Model pricing transparan: biaya setup sekali + retainer bulanan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560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2C55E"/>
                </a:solidFill>
              </a:defRPr>
            </a:pPr>
            <a:r>
              <a:t>Biaya Setup (sekali)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01752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09090B"/>
                </a:solidFill>
              </a:defRPr>
            </a:pPr>
            <a:r>
              <a:t>Rp 7,5 juta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11480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✓ Setup VPS + TimKu</a:t>
            </a:r>
            <a:br/>
            <a:r>
              <a:t>✓ Konfigurasi 3-5 AI workers</a:t>
            </a:r>
            <a:br/>
            <a:r>
              <a:t>✓ Training onboarding (2 jam)</a:t>
            </a:r>
            <a:br/>
            <a:r>
              <a:t>✓ Dokumentasi custom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560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2C55E"/>
                </a:solidFill>
              </a:defRPr>
            </a:pPr>
            <a:r>
              <a:t>Retainer Bulanan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01752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09090B"/>
                </a:solidFill>
              </a:defRPr>
            </a:pPr>
            <a:r>
              <a:t>Rp 1,5 juta/bulan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11480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52525B"/>
                </a:solidFill>
              </a:defRPr>
            </a:pPr>
            <a:r>
              <a:t>✓ Monitoring 24/7</a:t>
            </a:r>
            <a:br/>
            <a:r>
              <a:t>✓ Maintenance &amp; updates</a:t>
            </a:r>
            <a:br/>
            <a:r>
              <a:t>✓ Backup &amp; recovery</a:t>
            </a:r>
            <a:br/>
            <a:r>
              <a:t>✓ Support prioritas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9436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52525B"/>
                </a:solidFill>
              </a:defRPr>
            </a:pPr>
            <a:r>
              <a:t>Biaya VPS ditanggung langsung oleh Anda (estimasi Rp 150-500rb/bulan)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Use Cases untuk Digital Agency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2525B"/>
                </a:solidFill>
              </a:defRPr>
            </a:pPr>
            <a:r>
              <a:t>Contoh pekerjaan yang bisa di-delegate ke tim AI: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860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Content Creation — AI writer untuk blog, social media, ads copy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0175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Research &amp; Analysis — AI researcher untuk market research, competitor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4904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Data Entry &amp; Processing — AI worker untuk data migration, report generation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4805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Customer Service — AI chatbot untuk handle FAQ &amp; support ticket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521208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09090B"/>
                </a:solidFill>
              </a:defRPr>
            </a:pPr>
            <a:r>
              <a:t>• SEO &amp; Marketing — AI specialist untuk keyword research, content optimization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ROI yang Bisa Diharapkan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22C55E"/>
                </a:solidFill>
              </a:defRPr>
            </a:pPr>
            <a:r>
              <a:t>60-80%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2525B"/>
                </a:solidFill>
              </a:defRPr>
            </a:pPr>
            <a:r>
              <a:t>Pengurangan biaya operasional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0" y="228600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22C55E"/>
                </a:solidFill>
              </a:defRPr>
            </a:pPr>
            <a:r>
              <a:t>10x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4720" y="338328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2525B"/>
                </a:solidFill>
              </a:defRPr>
            </a:pPr>
            <a:r>
              <a:t>Lebih cepat scale tim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0" y="228600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22C55E"/>
                </a:solidFill>
              </a:defRPr>
            </a:pPr>
            <a:r>
              <a:t>24/7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338328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2525B"/>
                </a:solidFill>
              </a:defRPr>
            </a:pPr>
            <a:r>
              <a:t>AI worker tidak perlu tidur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0" y="2286000"/>
            <a:ext cx="2286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22C55E"/>
                </a:solidFill>
              </a:defRPr>
            </a:pPr>
            <a:r>
              <a:t>1-2 hari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0" y="338328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2525B"/>
                </a:solidFill>
              </a:defRPr>
            </a:pPr>
            <a:r>
              <a:t>Setup sampai go-live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09090B"/>
                </a:solidFill>
              </a:defRPr>
            </a:pPr>
            <a:r>
              <a:t>Pertanyaan Umum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8288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9090B"/>
                </a:solidFill>
              </a:defRPr>
            </a:pPr>
            <a:r>
              <a:t>Apakah saya benar-benar punya VPS sendiri?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2860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Ya, 100%. Data Anda tidak bercampur dengan klien lain.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9260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9090B"/>
                </a:solidFill>
              </a:defRPr>
            </a:pPr>
            <a:r>
              <a:t>Berapa lama proses setup?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3832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1-2 hari kerja setelah deal.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0233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9090B"/>
                </a:solidFill>
              </a:defRPr>
            </a:pPr>
            <a:r>
              <a:t>Apa yang terjadi kalau berhenti berlangganan?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4805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VPS tetap milik Anda. Tidak ada lock-in.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120639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9090B"/>
                </a:solidFill>
              </a:defRPr>
            </a:pPr>
            <a:r>
              <a:t>Apakah bisa customize AI workers?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5577839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52525B"/>
                </a:solidFill>
              </a:defRPr>
            </a:pPr>
            <a:r>
              <a:t>Tentu. Kita konfigurasi sesuai kebutuhan Anda.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2860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Siap Scale Agency Anda?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52525B"/>
                </a:solidFill>
              </a:defRPr>
            </a:pPr>
            <a:r>
              <a:t>Konsultasi gratis 30 menit via WhatsApp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7548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22C55E"/>
                </a:solidFill>
              </a:defRPr>
            </a:pPr>
            <a:r>
              <a:t>wa.me/628561116165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52525B"/>
                </a:solidFill>
              </a:defRPr>
            </a:pPr>
            <a:r>
              <a:t>Response dalam 1x24 jam · Tidak ada kewajiban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